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A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10"/>
    <p:restoredTop sz="95187"/>
  </p:normalViewPr>
  <p:slideViewPr>
    <p:cSldViewPr snapToGrid="0" snapToObjects="1">
      <p:cViewPr>
        <p:scale>
          <a:sx n="90" d="100"/>
          <a:sy n="90" d="100"/>
        </p:scale>
        <p:origin x="115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2714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34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6862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76116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53681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84424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84653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74251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45845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66802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86377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B44F1-9251-1540-BD09-96386E64AD8B}" type="datetimeFigureOut">
              <a:rPr kumimoji="1" lang="zh-TW" altLang="en-US" smtClean="0"/>
              <a:t>2017/3/26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720DF-98EC-C74A-BFE9-930785F945A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93426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577009"/>
            <a:ext cx="5512904" cy="1932953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TW" sz="4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Web</a:t>
            </a:r>
            <a:r>
              <a:rPr kumimoji="1" lang="zh-TW" altLang="en-US" sz="4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 </a:t>
            </a:r>
            <a:r>
              <a:rPr kumimoji="1" lang="en-US" altLang="zh-TW" sz="4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Design</a:t>
            </a:r>
            <a:r>
              <a:rPr kumimoji="1" lang="zh-TW" altLang="en-US" sz="4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/>
            </a:r>
            <a:br>
              <a:rPr kumimoji="1" lang="zh-TW" altLang="en-US" sz="4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</a:br>
            <a:r>
              <a:rPr kumimoji="1" lang="en-US" altLang="zh-TW" sz="48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Appple</a:t>
            </a:r>
            <a:endParaRPr kumimoji="1" lang="zh-TW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Hiragino Maru Gothic Pro W4" charset="-128"/>
              <a:ea typeface="Hiragino Maru Gothic Pro W4" charset="-128"/>
              <a:cs typeface="Hiragino Maru Gothic Pro W4" charset="-128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827326"/>
            <a:ext cx="9144000" cy="333858"/>
          </a:xfrm>
        </p:spPr>
        <p:txBody>
          <a:bodyPr>
            <a:normAutofit lnSpcReduction="10000"/>
          </a:bodyPr>
          <a:lstStyle/>
          <a:p>
            <a:pPr algn="l"/>
            <a:r>
              <a:rPr kumimoji="1" lang="en-US" altLang="zh-TW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104590029</a:t>
            </a:r>
            <a:r>
              <a:rPr kumimoji="1" lang="zh-TW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  黃省喬</a:t>
            </a:r>
            <a:endParaRPr kumimoji="1" lang="zh-TW" altLang="en-US" sz="1800" dirty="0">
              <a:solidFill>
                <a:schemeClr val="tx1">
                  <a:lumMod val="85000"/>
                  <a:lumOff val="15000"/>
                </a:schemeClr>
              </a:solidFill>
              <a:latin typeface="Hiragino Maru Gothic Pro W4" charset="-128"/>
              <a:ea typeface="Hiragino Maru Gothic Pro W4" charset="-128"/>
              <a:cs typeface="Hiragino Maru Gothic Pro W4" charset="-128"/>
            </a:endParaRPr>
          </a:p>
        </p:txBody>
      </p:sp>
      <p:sp>
        <p:nvSpPr>
          <p:cNvPr id="7" name="副標題 2"/>
          <p:cNvSpPr txBox="1">
            <a:spLocks/>
          </p:cNvSpPr>
          <p:nvPr/>
        </p:nvSpPr>
        <p:spPr>
          <a:xfrm>
            <a:off x="1524000" y="2126041"/>
            <a:ext cx="3087757" cy="3338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zh-TW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Hiragino Maru Gothic Pro W4" charset="-128"/>
              <a:ea typeface="Hiragino Maru Gothic Pro W4" charset="-128"/>
              <a:cs typeface="Hiragino Maru Gothic Pro W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1106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0755" y="0"/>
            <a:ext cx="5310490" cy="6858000"/>
          </a:xfrm>
        </p:spPr>
      </p:pic>
      <p:cxnSp>
        <p:nvCxnSpPr>
          <p:cNvPr id="10" name="直線箭頭接點 9"/>
          <p:cNvCxnSpPr/>
          <p:nvPr/>
        </p:nvCxnSpPr>
        <p:spPr>
          <a:xfrm flipH="1">
            <a:off x="7368209" y="278295"/>
            <a:ext cx="1828800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/>
          <p:cNvSpPr txBox="1"/>
          <p:nvPr/>
        </p:nvSpPr>
        <p:spPr>
          <a:xfrm>
            <a:off x="9356035" y="9362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導覽列</a:t>
            </a:r>
            <a:endParaRPr kumimoji="1" lang="zh-TW" altLang="en-US" dirty="0">
              <a:solidFill>
                <a:schemeClr val="tx1">
                  <a:lumMod val="85000"/>
                  <a:lumOff val="15000"/>
                </a:schemeClr>
              </a:solidFill>
              <a:latin typeface="Hiragino Maru Gothic Pro W4" charset="-128"/>
              <a:ea typeface="Hiragino Maru Gothic Pro W4" charset="-128"/>
              <a:cs typeface="Hiragino Maru Gothic Pro W4" charset="-128"/>
            </a:endParaRPr>
          </a:p>
        </p:txBody>
      </p:sp>
      <p:cxnSp>
        <p:nvCxnSpPr>
          <p:cNvPr id="13" name="直線箭頭接點 12"/>
          <p:cNvCxnSpPr/>
          <p:nvPr/>
        </p:nvCxnSpPr>
        <p:spPr>
          <a:xfrm flipH="1">
            <a:off x="7063409" y="921025"/>
            <a:ext cx="2133602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/>
          <p:cNvSpPr txBox="1"/>
          <p:nvPr/>
        </p:nvSpPr>
        <p:spPr>
          <a:xfrm>
            <a:off x="9356035" y="736359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標題背景圖片</a:t>
            </a:r>
            <a:endParaRPr kumimoji="1" lang="zh-TW" altLang="en-US" dirty="0">
              <a:solidFill>
                <a:schemeClr val="tx1">
                  <a:lumMod val="85000"/>
                  <a:lumOff val="15000"/>
                </a:schemeClr>
              </a:solidFill>
              <a:latin typeface="Hiragino Maru Gothic Pro W4" charset="-128"/>
              <a:ea typeface="Hiragino Maru Gothic Pro W4" charset="-128"/>
              <a:cs typeface="Hiragino Maru Gothic Pro W4" charset="-128"/>
            </a:endParaRPr>
          </a:p>
        </p:txBody>
      </p:sp>
      <p:cxnSp>
        <p:nvCxnSpPr>
          <p:cNvPr id="19" name="直線箭頭接點 18"/>
          <p:cNvCxnSpPr/>
          <p:nvPr/>
        </p:nvCxnSpPr>
        <p:spPr>
          <a:xfrm flipH="1">
            <a:off x="7063407" y="2517912"/>
            <a:ext cx="2133602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9356035" y="233324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主要推薦商品</a:t>
            </a:r>
            <a:endParaRPr kumimoji="1" lang="zh-TW" altLang="en-US" dirty="0">
              <a:solidFill>
                <a:schemeClr val="tx1">
                  <a:lumMod val="85000"/>
                  <a:lumOff val="15000"/>
                </a:schemeClr>
              </a:solidFill>
              <a:latin typeface="Hiragino Maru Gothic Pro W4" charset="-128"/>
              <a:ea typeface="Hiragino Maru Gothic Pro W4" charset="-128"/>
              <a:cs typeface="Hiragino Maru Gothic Pro W4" charset="-128"/>
            </a:endParaRPr>
          </a:p>
        </p:txBody>
      </p:sp>
      <p:cxnSp>
        <p:nvCxnSpPr>
          <p:cNvPr id="21" name="直線箭頭接點 20"/>
          <p:cNvCxnSpPr/>
          <p:nvPr/>
        </p:nvCxnSpPr>
        <p:spPr>
          <a:xfrm flipH="1">
            <a:off x="6096000" y="4764155"/>
            <a:ext cx="3101009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/>
          <p:cNvSpPr txBox="1"/>
          <p:nvPr/>
        </p:nvSpPr>
        <p:spPr>
          <a:xfrm>
            <a:off x="9351226" y="457948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其他服務項目</a:t>
            </a:r>
            <a:endParaRPr kumimoji="1" lang="zh-TW" altLang="en-US" dirty="0">
              <a:solidFill>
                <a:schemeClr val="tx1">
                  <a:lumMod val="85000"/>
                  <a:lumOff val="15000"/>
                </a:schemeClr>
              </a:solidFill>
              <a:latin typeface="Hiragino Maru Gothic Pro W4" charset="-128"/>
              <a:ea typeface="Hiragino Maru Gothic Pro W4" charset="-128"/>
              <a:cs typeface="Hiragino Maru Gothic Pro W4" charset="-128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86231" y="72645"/>
            <a:ext cx="5265014" cy="1525104"/>
          </a:xfrm>
          <a:prstGeom prst="rect">
            <a:avLst/>
          </a:prstGeom>
          <a:solidFill>
            <a:schemeClr val="accent5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4" name="直線箭頭接點 23"/>
          <p:cNvCxnSpPr/>
          <p:nvPr/>
        </p:nvCxnSpPr>
        <p:spPr>
          <a:xfrm flipH="1">
            <a:off x="7063407" y="6500190"/>
            <a:ext cx="2133602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9351226" y="631552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底部導覽列</a:t>
            </a:r>
            <a:endParaRPr kumimoji="1" lang="zh-TW" altLang="en-US" dirty="0">
              <a:solidFill>
                <a:schemeClr val="tx1">
                  <a:lumMod val="85000"/>
                  <a:lumOff val="15000"/>
                </a:schemeClr>
              </a:solidFill>
              <a:latin typeface="Hiragino Maru Gothic Pro W4" charset="-128"/>
              <a:ea typeface="Hiragino Maru Gothic Pro W4" charset="-128"/>
              <a:cs typeface="Hiragino Maru Gothic Pro W4" charset="-128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827828" y="123444"/>
            <a:ext cx="2762710" cy="258289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9" name="矩形 28"/>
          <p:cNvSpPr/>
          <p:nvPr/>
        </p:nvSpPr>
        <p:spPr>
          <a:xfrm>
            <a:off x="3486231" y="1512587"/>
            <a:ext cx="5183636" cy="1925489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矩形 29"/>
          <p:cNvSpPr/>
          <p:nvPr/>
        </p:nvSpPr>
        <p:spPr>
          <a:xfrm>
            <a:off x="3486231" y="3505941"/>
            <a:ext cx="5183636" cy="263644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" name="矩形 30"/>
          <p:cNvSpPr/>
          <p:nvPr/>
        </p:nvSpPr>
        <p:spPr>
          <a:xfrm>
            <a:off x="3486231" y="6315523"/>
            <a:ext cx="5183636" cy="435715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8846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/>
          <p:cNvGrpSpPr/>
          <p:nvPr/>
        </p:nvGrpSpPr>
        <p:grpSpPr>
          <a:xfrm>
            <a:off x="5696616" y="1881280"/>
            <a:ext cx="6495384" cy="2954908"/>
            <a:chOff x="5696616" y="1881280"/>
            <a:chExt cx="6495384" cy="2954908"/>
          </a:xfrm>
        </p:grpSpPr>
        <p:sp>
          <p:nvSpPr>
            <p:cNvPr id="5" name="橢圓 4"/>
            <p:cNvSpPr/>
            <p:nvPr/>
          </p:nvSpPr>
          <p:spPr>
            <a:xfrm>
              <a:off x="5696616" y="1923066"/>
              <a:ext cx="299633" cy="299633"/>
            </a:xfrm>
            <a:prstGeom prst="ellips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120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1</a:t>
              </a:r>
              <a:endParaRPr kumimoji="1" lang="zh-TW" altLang="en-US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ragino Maru Gothic Pro W4" charset="-128"/>
                <a:ea typeface="Hiragino Maru Gothic Pro W4" charset="-128"/>
                <a:cs typeface="Hiragino Maru Gothic Pro W4" charset="-128"/>
              </a:endParaRPr>
            </a:p>
          </p:txBody>
        </p:sp>
        <p:sp>
          <p:nvSpPr>
            <p:cNvPr id="6" name="圓角矩形 5"/>
            <p:cNvSpPr/>
            <p:nvPr/>
          </p:nvSpPr>
          <p:spPr>
            <a:xfrm>
              <a:off x="5832477" y="2484309"/>
              <a:ext cx="709685" cy="709685"/>
            </a:xfrm>
            <a:prstGeom prst="round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2" name="文字方塊 21"/>
            <p:cNvSpPr txBox="1"/>
            <p:nvPr/>
          </p:nvSpPr>
          <p:spPr>
            <a:xfrm>
              <a:off x="6004257" y="188128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色彩</a:t>
              </a:r>
              <a:endParaRPr kumimoji="1" lang="zh-TW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endParaRPr>
            </a:p>
          </p:txBody>
        </p:sp>
        <p:sp>
          <p:nvSpPr>
            <p:cNvPr id="27" name="文字方塊 26"/>
            <p:cNvSpPr txBox="1"/>
            <p:nvPr/>
          </p:nvSpPr>
          <p:spPr>
            <a:xfrm>
              <a:off x="5751141" y="3193994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#1A1A1A</a:t>
              </a:r>
              <a:endParaRPr kumimoji="1" lang="zh-TW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endParaRPr>
            </a:p>
          </p:txBody>
        </p:sp>
        <p:sp>
          <p:nvSpPr>
            <p:cNvPr id="32" name="文字方塊 31"/>
            <p:cNvSpPr txBox="1"/>
            <p:nvPr/>
          </p:nvSpPr>
          <p:spPr>
            <a:xfrm>
              <a:off x="6623496" y="2484309"/>
              <a:ext cx="53089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TW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主要採用黑色設計，表現出低調內斂沈穩的品牌風格。</a:t>
              </a:r>
            </a:p>
            <a:p>
              <a:r>
                <a:rPr kumimoji="1" lang="zh-TW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呈現出優雅大方卻不失端莊，器宇非凡。</a:t>
              </a:r>
            </a:p>
          </p:txBody>
        </p:sp>
        <p:sp>
          <p:nvSpPr>
            <p:cNvPr id="33" name="橢圓 32"/>
            <p:cNvSpPr/>
            <p:nvPr/>
          </p:nvSpPr>
          <p:spPr>
            <a:xfrm>
              <a:off x="5696616" y="3797457"/>
              <a:ext cx="299633" cy="299633"/>
            </a:xfrm>
            <a:prstGeom prst="ellips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12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2</a:t>
              </a:r>
              <a:endParaRPr kumimoji="1" lang="zh-TW" altLang="en-US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ragino Maru Gothic Pro W4" charset="-128"/>
                <a:ea typeface="Hiragino Maru Gothic Pro W4" charset="-128"/>
                <a:cs typeface="Hiragino Maru Gothic Pro W4" charset="-128"/>
              </a:endParaRPr>
            </a:p>
          </p:txBody>
        </p:sp>
        <p:sp>
          <p:nvSpPr>
            <p:cNvPr id="34" name="文字方塊 33"/>
            <p:cNvSpPr txBox="1"/>
            <p:nvPr/>
          </p:nvSpPr>
          <p:spPr>
            <a:xfrm>
              <a:off x="6004257" y="3755671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字型</a:t>
              </a:r>
              <a:endParaRPr kumimoji="1" lang="zh-TW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endParaRPr>
            </a:p>
          </p:txBody>
        </p:sp>
        <p:sp>
          <p:nvSpPr>
            <p:cNvPr id="35" name="文字方塊 34"/>
            <p:cNvSpPr txBox="1"/>
            <p:nvPr/>
          </p:nvSpPr>
          <p:spPr>
            <a:xfrm>
              <a:off x="6658596" y="3759876"/>
              <a:ext cx="27634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16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Pingfang</a:t>
              </a:r>
              <a:r>
                <a:rPr kumimoji="1" lang="en-US" altLang="zh-TW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-TC</a:t>
              </a:r>
              <a:endParaRPr kumimoji="1"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endParaRPr>
            </a:p>
          </p:txBody>
        </p:sp>
        <p:sp>
          <p:nvSpPr>
            <p:cNvPr id="36" name="橢圓 35"/>
            <p:cNvSpPr/>
            <p:nvPr/>
          </p:nvSpPr>
          <p:spPr>
            <a:xfrm>
              <a:off x="5696616" y="4508642"/>
              <a:ext cx="299633" cy="299633"/>
            </a:xfrm>
            <a:prstGeom prst="ellips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sz="12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3</a:t>
              </a:r>
              <a:endParaRPr kumimoji="1" lang="zh-TW" altLang="en-US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ragino Maru Gothic Pro W4" charset="-128"/>
                <a:ea typeface="Hiragino Maru Gothic Pro W4" charset="-128"/>
                <a:cs typeface="Hiragino Maru Gothic Pro W4" charset="-128"/>
              </a:endParaRPr>
            </a:p>
          </p:txBody>
        </p:sp>
        <p:sp>
          <p:nvSpPr>
            <p:cNvPr id="37" name="文字方塊 36"/>
            <p:cNvSpPr txBox="1"/>
            <p:nvPr/>
          </p:nvSpPr>
          <p:spPr>
            <a:xfrm>
              <a:off x="6004257" y="4466856"/>
              <a:ext cx="878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LOGO</a:t>
              </a:r>
              <a:endParaRPr kumimoji="1" lang="zh-TW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endParaRPr>
            </a:p>
          </p:txBody>
        </p:sp>
        <p:sp>
          <p:nvSpPr>
            <p:cNvPr id="39" name="文字方塊 38"/>
            <p:cNvSpPr txBox="1"/>
            <p:nvPr/>
          </p:nvSpPr>
          <p:spPr>
            <a:xfrm>
              <a:off x="6883024" y="4482245"/>
              <a:ext cx="530897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TW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iragino Maru Gothic Pro W4" charset="-128"/>
                  <a:ea typeface="Hiragino Maru Gothic Pro W4" charset="-128"/>
                  <a:cs typeface="Hiragino Maru Gothic Pro W4" charset="-128"/>
                </a:rPr>
                <a:t>以黑色簡單向量圖呈現。</a:t>
              </a:r>
            </a:p>
          </p:txBody>
        </p:sp>
      </p:grpSp>
      <p:sp>
        <p:nvSpPr>
          <p:cNvPr id="40" name="文字方塊 39"/>
          <p:cNvSpPr txBox="1"/>
          <p:nvPr/>
        </p:nvSpPr>
        <p:spPr>
          <a:xfrm>
            <a:off x="5696615" y="525294"/>
            <a:ext cx="5876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iragino Maru Gothic Pro W4" charset="-128"/>
                <a:ea typeface="Hiragino Maru Gothic Pro W4" charset="-128"/>
                <a:cs typeface="Hiragino Maru Gothic Pro W4" charset="-128"/>
              </a:rPr>
              <a:t>此站以圖片作為主體，搭配簡約文字標語，和黑色色塊，旨在表達出本公司尊爵奢華的形象，提供高貴同時平價的產品，一眼便使使用者印象深刻。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104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75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</TotalTime>
  <Words>98</Words>
  <Application>Microsoft Macintosh PowerPoint</Application>
  <PresentationFormat>寬螢幕</PresentationFormat>
  <Paragraphs>19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Hiragino Maru Gothic Pro W4</vt:lpstr>
      <vt:lpstr>新細明體</vt:lpstr>
      <vt:lpstr>Office 佈景主題</vt:lpstr>
      <vt:lpstr>Web Design Appple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Design Appple</dc:title>
  <dc:creator>Microsoft Office 使用者</dc:creator>
  <cp:lastModifiedBy>Microsoft Office 使用者</cp:lastModifiedBy>
  <cp:revision>23</cp:revision>
  <dcterms:created xsi:type="dcterms:W3CDTF">2017-03-25T17:07:24Z</dcterms:created>
  <dcterms:modified xsi:type="dcterms:W3CDTF">2017-03-26T05:06:35Z</dcterms:modified>
</cp:coreProperties>
</file>

<file path=docProps/thumbnail.jpeg>
</file>